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257" r:id="rId3"/>
    <p:sldId id="259" r:id="rId4"/>
    <p:sldId id="262" r:id="rId5"/>
    <p:sldId id="260" r:id="rId6"/>
    <p:sldId id="261" r:id="rId7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8" autoAdjust="0"/>
    <p:restoredTop sz="94620"/>
  </p:normalViewPr>
  <p:slideViewPr>
    <p:cSldViewPr snapToGrid="0" snapToObjects="1">
      <p:cViewPr varScale="1">
        <p:scale>
          <a:sx n="87" d="100"/>
          <a:sy n="87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ゲーム概要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/>
              <a:t>Catch a Cat</a:t>
            </a:r>
            <a:endParaRPr kumimoji="1" lang="ja-JP" altLang="en-US" sz="800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C30A36F-4106-BF40-B907-AFC9FF7B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>
                <a:solidFill>
                  <a:schemeClr val="tx1"/>
                </a:solidFill>
              </a:rPr>
              <a:t>途中経過プレゼン</a:t>
            </a:r>
            <a:endParaRPr kumimoji="1" lang="en-US" altLang="ja-JP" b="1">
              <a:solidFill>
                <a:schemeClr val="tx1"/>
              </a:solidFill>
            </a:endParaRPr>
          </a:p>
          <a:p>
            <a:r>
              <a:rPr kumimoji="1" lang="ja-JP" altLang="en-US" b="1">
                <a:solidFill>
                  <a:schemeClr val="tx1"/>
                </a:solidFill>
              </a:rPr>
              <a:t>ぎんちゃん</a:t>
            </a:r>
          </a:p>
        </p:txBody>
      </p:sp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0869" y="1329550"/>
            <a:ext cx="8753131" cy="5172647"/>
          </a:xfrm>
        </p:spPr>
        <p:txBody>
          <a:bodyPr/>
          <a:lstStyle/>
          <a:p>
            <a:r>
              <a:rPr kumimoji="1" lang="ja-JP" altLang="en-US"/>
              <a:t>花子ちゃんの飼い猫タマが逃げ出した！</a:t>
            </a:r>
            <a:endParaRPr kumimoji="1" lang="en-US" altLang="ja-JP"/>
          </a:p>
          <a:p>
            <a:r>
              <a:rPr lang="ja-JP" altLang="en-US"/>
              <a:t>友達の太郎、ひろきと警察官の</a:t>
            </a:r>
            <a:r>
              <a:rPr lang="en-US" altLang="ja-JP"/>
              <a:t>4</a:t>
            </a:r>
            <a:r>
              <a:rPr lang="ja-JP" altLang="en-US"/>
              <a:t>人で</a:t>
            </a:r>
            <a:endParaRPr lang="en-US" altLang="ja-JP"/>
          </a:p>
          <a:p>
            <a:pPr indent="0">
              <a:buNone/>
            </a:pPr>
            <a:r>
              <a:rPr lang="en-US" altLang="ja-JP"/>
              <a:t>	</a:t>
            </a:r>
            <a:r>
              <a:rPr lang="ja-JP" altLang="en-US"/>
              <a:t>追いかけろ！</a:t>
            </a:r>
            <a:endParaRPr lang="en-US" altLang="ja-JP"/>
          </a:p>
          <a:p>
            <a:pPr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225" y="4004144"/>
            <a:ext cx="1599696" cy="2132928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30" y="4074147"/>
            <a:ext cx="1648868" cy="19929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07" y="4100432"/>
            <a:ext cx="2311670" cy="22192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2418" y="4629741"/>
            <a:ext cx="1160584" cy="11605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484" y="4044006"/>
            <a:ext cx="1324316" cy="20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  <a:p>
            <a:r>
              <a:rPr lang="ja-JP" altLang="en-US"/>
              <a:t>警察は２マス進める</a:t>
            </a:r>
            <a:endParaRPr kumimoji="1" lang="en-US" altLang="ja-JP"/>
          </a:p>
          <a:p>
            <a:r>
              <a:rPr lang="en-US" altLang="ja-JP"/>
              <a:t>15</a:t>
            </a:r>
            <a:r>
              <a:rPr lang="ja-JP" altLang="en-US"/>
              <a:t>ターン以内に捕まえたら花子の勝ち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好き</a:t>
            </a:r>
            <a:endParaRPr kumimoji="1" lang="ja-JP" altLang="en-US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好き</a:t>
            </a:r>
            <a:endParaRPr kumimoji="1" lang="ja-JP" altLang="en-US" sz="2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ゲーム画面（開発中）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pregame">
            <a:hlinkClick r:id="" action="ppaction://media"/>
            <a:extLst>
              <a:ext uri="{FF2B5EF4-FFF2-40B4-BE49-F238E27FC236}">
                <a16:creationId xmlns:a16="http://schemas.microsoft.com/office/drawing/2014/main" id="{F45B699E-E8A9-1E47-89F5-4FBD9ADA3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76" y="1170694"/>
            <a:ext cx="7622564" cy="4763920"/>
          </a:xfrm>
        </p:spPr>
      </p:pic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064D3-6032-574C-9F40-4B23F84B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1C953-92A1-EA45-9AE4-71CB9540A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猫の逃げ方をもう少し賢くする</a:t>
            </a:r>
            <a:endParaRPr lang="en-US" altLang="ja-JP"/>
          </a:p>
          <a:p>
            <a:r>
              <a:rPr kumimoji="1" lang="ja-JP" altLang="en-US"/>
              <a:t>オープニング、エンディング画面</a:t>
            </a:r>
            <a:endParaRPr kumimoji="1" lang="en-US" altLang="ja-JP"/>
          </a:p>
          <a:p>
            <a:r>
              <a:rPr lang="ja-JP" altLang="en-US"/>
              <a:t>移動アニメーション</a:t>
            </a:r>
            <a:endParaRPr lang="en-US" altLang="ja-JP"/>
          </a:p>
          <a:p>
            <a:r>
              <a:rPr kumimoji="1" lang="ja-JP" altLang="en-US"/>
              <a:t>移動のパラメータ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B7AC53-4B7D-FE4B-A7D8-AD3C55C4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404864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pclec</Template>
  <TotalTime>32</TotalTime>
  <Words>97</Words>
  <Application>Microsoft Macintosh PowerPoint</Application>
  <PresentationFormat>画面に合わせる (4:3)</PresentationFormat>
  <Paragraphs>32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5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Catch a Cat</vt:lpstr>
      <vt:lpstr>ゲーム概要</vt:lpstr>
      <vt:lpstr>ルール</vt:lpstr>
      <vt:lpstr>ルール</vt:lpstr>
      <vt:lpstr>ゲーム画面（開発中）</vt:lpstr>
      <vt:lpstr>今後の予定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3</cp:revision>
  <dcterms:created xsi:type="dcterms:W3CDTF">2018-05-12T01:31:56Z</dcterms:created>
  <dcterms:modified xsi:type="dcterms:W3CDTF">2018-05-12T02:03:58Z</dcterms:modified>
</cp:coreProperties>
</file>